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29DC50-F19C-418D-ADF8-7AAA2811938B}" v="173" dt="2025-03-05T13:58:29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norrmalmiahallen&amp;oq=norrmalmiahallen&amp;gs_lcrp=EgRlZGdlKgYIABBFGDkyBggAEEUYOdIBCDg0NjhqMGo0qAIAsAIB&amp;sourceid=chrome&amp;ie=UTF-8#lpg=cid:CgIgAQ%3D%3D,ik:CAoSLEFGMVFpcE0wWUdlS1dXQmd6WUpKTlRXdHFsM3ZkNGFaWDgtem9oZVRUSnJV" TargetMode="External"/><Relationship Id="rId1" Type="http://schemas.openxmlformats.org/officeDocument/2006/relationships/hyperlink" Target="https://www.google.com/maps/@65.3238733,21.4895778,424m/data=!3m1!1e3?entry=ttu&amp;g_ep=EgoyMDI1MDMwMi4wIKXMDSoASAFQAw%3D%3D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norrmalmiahallen&amp;oq=norrmalmiahallen&amp;gs_lcrp=EgRlZGdlKgYIABBFGDkyBggAEEUYOdIBCDg0NjhqMGo0qAIAsAIB&amp;sourceid=chrome&amp;ie=UTF-8#lpg=cid:CgIgAQ%3D%3D,ik:CAoSLEFGMVFpcE0wWUdlS1dXQmd6WUpKTlRXdHFsM3ZkNGFaWDgtem9oZVRUSnJV" TargetMode="External"/><Relationship Id="rId1" Type="http://schemas.openxmlformats.org/officeDocument/2006/relationships/hyperlink" Target="https://www.google.com/maps/@65.3238733,21.4895778,424m/data=!3m1!1e3?entry=ttu&amp;g_ep=EgoyMDI1MDMwMi4wIKXMDSoASAFQAw%3D%3D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789CE7-CFF8-451A-ADD2-DD86190876E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FB04D6-F944-478A-97FC-8E5BEBF50FFF}">
      <dgm:prSet/>
      <dgm:spPr/>
      <dgm:t>
        <a:bodyPr/>
        <a:lstStyle/>
        <a:p>
          <a:r>
            <a:rPr lang="en-US"/>
            <a:t>Kulturskolan</a:t>
          </a:r>
        </a:p>
      </dgm:t>
    </dgm:pt>
    <dgm:pt modelId="{D8693992-9DA3-480C-8372-7D69724C261B}" type="parTrans" cxnId="{89E36E93-5274-4D3C-BE87-D03B187805B4}">
      <dgm:prSet/>
      <dgm:spPr/>
      <dgm:t>
        <a:bodyPr/>
        <a:lstStyle/>
        <a:p>
          <a:endParaRPr lang="en-US"/>
        </a:p>
      </dgm:t>
    </dgm:pt>
    <dgm:pt modelId="{BDE62061-5A0E-4115-BF54-39B9C8DFECB3}" type="sibTrans" cxnId="{89E36E93-5274-4D3C-BE87-D03B187805B4}">
      <dgm:prSet/>
      <dgm:spPr/>
      <dgm:t>
        <a:bodyPr/>
        <a:lstStyle/>
        <a:p>
          <a:endParaRPr lang="en-US"/>
        </a:p>
      </dgm:t>
    </dgm:pt>
    <dgm:pt modelId="{3083E25E-886E-43B5-A837-A749007D6AD8}">
      <dgm:prSet/>
      <dgm:spPr/>
      <dgm:t>
        <a:bodyPr/>
        <a:lstStyle/>
        <a:p>
          <a:r>
            <a:rPr lang="en-US" dirty="0" err="1"/>
            <a:t>Musikhögskolan</a:t>
          </a:r>
          <a:endParaRPr lang="en-US" dirty="0"/>
        </a:p>
      </dgm:t>
    </dgm:pt>
    <dgm:pt modelId="{F0B3BEB7-B2A7-4DFA-905B-F1FEDCD48DE8}" type="parTrans" cxnId="{84E98516-963B-4DE3-9C30-AE10E50BF8B7}">
      <dgm:prSet/>
      <dgm:spPr/>
      <dgm:t>
        <a:bodyPr/>
        <a:lstStyle/>
        <a:p>
          <a:endParaRPr lang="en-US"/>
        </a:p>
      </dgm:t>
    </dgm:pt>
    <dgm:pt modelId="{11162A11-A774-4C7E-85EC-37DD1D0F8006}" type="sibTrans" cxnId="{84E98516-963B-4DE3-9C30-AE10E50BF8B7}">
      <dgm:prSet/>
      <dgm:spPr/>
      <dgm:t>
        <a:bodyPr/>
        <a:lstStyle/>
        <a:p>
          <a:endParaRPr lang="en-US"/>
        </a:p>
      </dgm:t>
    </dgm:pt>
    <dgm:pt modelId="{4CFC2872-0A5E-4D25-ADFE-ACA5E2FC647D}">
      <dgm:prSet/>
      <dgm:spPr/>
      <dgm:t>
        <a:bodyPr/>
        <a:lstStyle/>
        <a:p>
          <a:r>
            <a:rPr lang="en-US"/>
            <a:t>Höjda och nya stöd till kulturföreningar</a:t>
          </a:r>
        </a:p>
      </dgm:t>
    </dgm:pt>
    <dgm:pt modelId="{E437D4DD-F358-43A4-B379-BF4BDC80D0ED}" type="parTrans" cxnId="{91CE5B35-3ED0-4D7A-9CE4-723ABAF71F72}">
      <dgm:prSet/>
      <dgm:spPr/>
      <dgm:t>
        <a:bodyPr/>
        <a:lstStyle/>
        <a:p>
          <a:endParaRPr lang="en-US"/>
        </a:p>
      </dgm:t>
    </dgm:pt>
    <dgm:pt modelId="{AF0D7449-CF6E-43C6-8CC0-5831469A8E74}" type="sibTrans" cxnId="{91CE5B35-3ED0-4D7A-9CE4-723ABAF71F72}">
      <dgm:prSet/>
      <dgm:spPr/>
      <dgm:t>
        <a:bodyPr/>
        <a:lstStyle/>
        <a:p>
          <a:endParaRPr lang="en-US"/>
        </a:p>
      </dgm:t>
    </dgm:pt>
    <dgm:pt modelId="{B56DD13F-6A6B-4312-AD3C-B6C9610C7003}" type="pres">
      <dgm:prSet presAssocID="{EF789CE7-CFF8-451A-ADD2-DD86190876E2}" presName="linear" presStyleCnt="0">
        <dgm:presLayoutVars>
          <dgm:animLvl val="lvl"/>
          <dgm:resizeHandles val="exact"/>
        </dgm:presLayoutVars>
      </dgm:prSet>
      <dgm:spPr/>
    </dgm:pt>
    <dgm:pt modelId="{1F0DD560-D8A6-450B-8C27-1AEBBEF6D9D9}" type="pres">
      <dgm:prSet presAssocID="{25FB04D6-F944-478A-97FC-8E5BEBF50F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93E12F9-9F75-4AC2-B40B-CA43F78B3AEE}" type="pres">
      <dgm:prSet presAssocID="{BDE62061-5A0E-4115-BF54-39B9C8DFECB3}" presName="spacer" presStyleCnt="0"/>
      <dgm:spPr/>
    </dgm:pt>
    <dgm:pt modelId="{6D7EBDF6-13F7-43F1-9519-3F8B025DEE25}" type="pres">
      <dgm:prSet presAssocID="{3083E25E-886E-43B5-A837-A749007D6AD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3EEB89-66B8-491B-9E49-29389037C33F}" type="pres">
      <dgm:prSet presAssocID="{11162A11-A774-4C7E-85EC-37DD1D0F8006}" presName="spacer" presStyleCnt="0"/>
      <dgm:spPr/>
    </dgm:pt>
    <dgm:pt modelId="{925E720F-EF4C-4B62-A146-4DB351286897}" type="pres">
      <dgm:prSet presAssocID="{4CFC2872-0A5E-4D25-ADFE-ACA5E2FC647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4E98516-963B-4DE3-9C30-AE10E50BF8B7}" srcId="{EF789CE7-CFF8-451A-ADD2-DD86190876E2}" destId="{3083E25E-886E-43B5-A837-A749007D6AD8}" srcOrd="1" destOrd="0" parTransId="{F0B3BEB7-B2A7-4DFA-905B-F1FEDCD48DE8}" sibTransId="{11162A11-A774-4C7E-85EC-37DD1D0F8006}"/>
    <dgm:cxn modelId="{91CE5B35-3ED0-4D7A-9CE4-723ABAF71F72}" srcId="{EF789CE7-CFF8-451A-ADD2-DD86190876E2}" destId="{4CFC2872-0A5E-4D25-ADFE-ACA5E2FC647D}" srcOrd="2" destOrd="0" parTransId="{E437D4DD-F358-43A4-B379-BF4BDC80D0ED}" sibTransId="{AF0D7449-CF6E-43C6-8CC0-5831469A8E74}"/>
    <dgm:cxn modelId="{B3F9CC47-F7DC-475F-A10C-3C67FAF4963C}" type="presOf" srcId="{4CFC2872-0A5E-4D25-ADFE-ACA5E2FC647D}" destId="{925E720F-EF4C-4B62-A146-4DB351286897}" srcOrd="0" destOrd="0" presId="urn:microsoft.com/office/officeart/2005/8/layout/vList2"/>
    <dgm:cxn modelId="{F4D9E653-C0C1-410B-B5D4-C01782BC7CE9}" type="presOf" srcId="{25FB04D6-F944-478A-97FC-8E5BEBF50FFF}" destId="{1F0DD560-D8A6-450B-8C27-1AEBBEF6D9D9}" srcOrd="0" destOrd="0" presId="urn:microsoft.com/office/officeart/2005/8/layout/vList2"/>
    <dgm:cxn modelId="{89E36E93-5274-4D3C-BE87-D03B187805B4}" srcId="{EF789CE7-CFF8-451A-ADD2-DD86190876E2}" destId="{25FB04D6-F944-478A-97FC-8E5BEBF50FFF}" srcOrd="0" destOrd="0" parTransId="{D8693992-9DA3-480C-8372-7D69724C261B}" sibTransId="{BDE62061-5A0E-4115-BF54-39B9C8DFECB3}"/>
    <dgm:cxn modelId="{2A7060BA-1B91-485D-BC9E-7160A02CC8E3}" type="presOf" srcId="{3083E25E-886E-43B5-A837-A749007D6AD8}" destId="{6D7EBDF6-13F7-43F1-9519-3F8B025DEE25}" srcOrd="0" destOrd="0" presId="urn:microsoft.com/office/officeart/2005/8/layout/vList2"/>
    <dgm:cxn modelId="{E0563FE2-AD96-451A-B33D-097D898FE9F6}" type="presOf" srcId="{EF789CE7-CFF8-451A-ADD2-DD86190876E2}" destId="{B56DD13F-6A6B-4312-AD3C-B6C9610C7003}" srcOrd="0" destOrd="0" presId="urn:microsoft.com/office/officeart/2005/8/layout/vList2"/>
    <dgm:cxn modelId="{FCEB792C-DE0C-483F-B822-1896386370EC}" type="presParOf" srcId="{B56DD13F-6A6B-4312-AD3C-B6C9610C7003}" destId="{1F0DD560-D8A6-450B-8C27-1AEBBEF6D9D9}" srcOrd="0" destOrd="0" presId="urn:microsoft.com/office/officeart/2005/8/layout/vList2"/>
    <dgm:cxn modelId="{3AF7AA62-1894-4D1C-816F-D6BBD26485B0}" type="presParOf" srcId="{B56DD13F-6A6B-4312-AD3C-B6C9610C7003}" destId="{793E12F9-9F75-4AC2-B40B-CA43F78B3AEE}" srcOrd="1" destOrd="0" presId="urn:microsoft.com/office/officeart/2005/8/layout/vList2"/>
    <dgm:cxn modelId="{62252405-DC05-438A-9894-FAEB198D5C32}" type="presParOf" srcId="{B56DD13F-6A6B-4312-AD3C-B6C9610C7003}" destId="{6D7EBDF6-13F7-43F1-9519-3F8B025DEE25}" srcOrd="2" destOrd="0" presId="urn:microsoft.com/office/officeart/2005/8/layout/vList2"/>
    <dgm:cxn modelId="{0CA4A694-0368-4F1C-A184-8C7791500A79}" type="presParOf" srcId="{B56DD13F-6A6B-4312-AD3C-B6C9610C7003}" destId="{973EEB89-66B8-491B-9E49-29389037C33F}" srcOrd="3" destOrd="0" presId="urn:microsoft.com/office/officeart/2005/8/layout/vList2"/>
    <dgm:cxn modelId="{A571C346-132E-4960-A733-32813AA7013A}" type="presParOf" srcId="{B56DD13F-6A6B-4312-AD3C-B6C9610C7003}" destId="{925E720F-EF4C-4B62-A146-4DB35128689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BFB03C-DF35-4515-93B3-EAF7354B06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1625DB7-319C-46F5-ABA2-B3ABD8FFBB56}">
      <dgm:prSet/>
      <dgm:spPr/>
      <dgm:t>
        <a:bodyPr/>
        <a:lstStyle/>
        <a:p>
          <a:r>
            <a:rPr lang="en-US"/>
            <a:t>Badhusparken</a:t>
          </a:r>
        </a:p>
      </dgm:t>
    </dgm:pt>
    <dgm:pt modelId="{FF19AE68-74B5-4DCF-8A9C-E76AD2072752}" type="parTrans" cxnId="{275AC180-E107-422D-BFD0-A01BAD9EB1B4}">
      <dgm:prSet/>
      <dgm:spPr/>
      <dgm:t>
        <a:bodyPr/>
        <a:lstStyle/>
        <a:p>
          <a:endParaRPr lang="en-US"/>
        </a:p>
      </dgm:t>
    </dgm:pt>
    <dgm:pt modelId="{45B86E6F-871B-4E7D-A247-23E938EF572E}" type="sibTrans" cxnId="{275AC180-E107-422D-BFD0-A01BAD9EB1B4}">
      <dgm:prSet/>
      <dgm:spPr/>
      <dgm:t>
        <a:bodyPr/>
        <a:lstStyle/>
        <a:p>
          <a:endParaRPr lang="en-US"/>
        </a:p>
      </dgm:t>
    </dgm:pt>
    <dgm:pt modelId="{EDBDBDE9-8C5D-483F-93B8-726A746EE83E}">
      <dgm:prSet/>
      <dgm:spPr/>
      <dgm:t>
        <a:bodyPr/>
        <a:lstStyle/>
        <a:p>
          <a:r>
            <a:rPr lang="en-US"/>
            <a:t>Ekologisk klippning</a:t>
          </a:r>
        </a:p>
      </dgm:t>
    </dgm:pt>
    <dgm:pt modelId="{2D6AFF33-3C7A-4B0C-B1F9-0B5097394B20}" type="parTrans" cxnId="{3BCF621B-37D2-4275-BF03-5CB30E0541ED}">
      <dgm:prSet/>
      <dgm:spPr/>
      <dgm:t>
        <a:bodyPr/>
        <a:lstStyle/>
        <a:p>
          <a:endParaRPr lang="en-US"/>
        </a:p>
      </dgm:t>
    </dgm:pt>
    <dgm:pt modelId="{E567F707-66AD-4666-8A21-23755D23837C}" type="sibTrans" cxnId="{3BCF621B-37D2-4275-BF03-5CB30E0541ED}">
      <dgm:prSet/>
      <dgm:spPr/>
      <dgm:t>
        <a:bodyPr/>
        <a:lstStyle/>
        <a:p>
          <a:endParaRPr lang="en-US"/>
        </a:p>
      </dgm:t>
    </dgm:pt>
    <dgm:pt modelId="{14A226B9-8D2C-4CFF-970E-EB28F45FC5FB}" type="pres">
      <dgm:prSet presAssocID="{45BFB03C-DF35-4515-93B3-EAF7354B06C9}" presName="linear" presStyleCnt="0">
        <dgm:presLayoutVars>
          <dgm:animLvl val="lvl"/>
          <dgm:resizeHandles val="exact"/>
        </dgm:presLayoutVars>
      </dgm:prSet>
      <dgm:spPr/>
    </dgm:pt>
    <dgm:pt modelId="{65141455-BAB6-45C1-BACF-6452811B78A4}" type="pres">
      <dgm:prSet presAssocID="{D1625DB7-319C-46F5-ABA2-B3ABD8FFBB5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E39D8E2-6D4A-4530-8791-1E6E23254547}" type="pres">
      <dgm:prSet presAssocID="{45B86E6F-871B-4E7D-A247-23E938EF572E}" presName="spacer" presStyleCnt="0"/>
      <dgm:spPr/>
    </dgm:pt>
    <dgm:pt modelId="{A1B1E47F-666E-4640-9495-BBD952B60A26}" type="pres">
      <dgm:prSet presAssocID="{EDBDBDE9-8C5D-483F-93B8-726A746EE83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BCF621B-37D2-4275-BF03-5CB30E0541ED}" srcId="{45BFB03C-DF35-4515-93B3-EAF7354B06C9}" destId="{EDBDBDE9-8C5D-483F-93B8-726A746EE83E}" srcOrd="1" destOrd="0" parTransId="{2D6AFF33-3C7A-4B0C-B1F9-0B5097394B20}" sibTransId="{E567F707-66AD-4666-8A21-23755D23837C}"/>
    <dgm:cxn modelId="{2C6A362A-E00F-4564-9841-82661E039354}" type="presOf" srcId="{D1625DB7-319C-46F5-ABA2-B3ABD8FFBB56}" destId="{65141455-BAB6-45C1-BACF-6452811B78A4}" srcOrd="0" destOrd="0" presId="urn:microsoft.com/office/officeart/2005/8/layout/vList2"/>
    <dgm:cxn modelId="{A2E09238-EF34-4DDB-B6AF-AF408B2B5A5D}" type="presOf" srcId="{45BFB03C-DF35-4515-93B3-EAF7354B06C9}" destId="{14A226B9-8D2C-4CFF-970E-EB28F45FC5FB}" srcOrd="0" destOrd="0" presId="urn:microsoft.com/office/officeart/2005/8/layout/vList2"/>
    <dgm:cxn modelId="{275AC180-E107-422D-BFD0-A01BAD9EB1B4}" srcId="{45BFB03C-DF35-4515-93B3-EAF7354B06C9}" destId="{D1625DB7-319C-46F5-ABA2-B3ABD8FFBB56}" srcOrd="0" destOrd="0" parTransId="{FF19AE68-74B5-4DCF-8A9C-E76AD2072752}" sibTransId="{45B86E6F-871B-4E7D-A247-23E938EF572E}"/>
    <dgm:cxn modelId="{70146CCF-81A6-4596-AF58-08BE15E44DD3}" type="presOf" srcId="{EDBDBDE9-8C5D-483F-93B8-726A746EE83E}" destId="{A1B1E47F-666E-4640-9495-BBD952B60A26}" srcOrd="0" destOrd="0" presId="urn:microsoft.com/office/officeart/2005/8/layout/vList2"/>
    <dgm:cxn modelId="{6286337E-179A-48F0-85EE-0FA04018AA63}" type="presParOf" srcId="{14A226B9-8D2C-4CFF-970E-EB28F45FC5FB}" destId="{65141455-BAB6-45C1-BACF-6452811B78A4}" srcOrd="0" destOrd="0" presId="urn:microsoft.com/office/officeart/2005/8/layout/vList2"/>
    <dgm:cxn modelId="{46D8585A-812E-4FE6-8C45-BB2514C606AC}" type="presParOf" srcId="{14A226B9-8D2C-4CFF-970E-EB28F45FC5FB}" destId="{8E39D8E2-6D4A-4530-8791-1E6E23254547}" srcOrd="1" destOrd="0" presId="urn:microsoft.com/office/officeart/2005/8/layout/vList2"/>
    <dgm:cxn modelId="{F9571160-9EDF-40B9-AD46-89721CE012B9}" type="presParOf" srcId="{14A226B9-8D2C-4CFF-970E-EB28F45FC5FB}" destId="{A1B1E47F-666E-4640-9495-BBD952B60A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499A7-1B53-4EFD-9E2F-6CCBA4D1765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F09F810-1DE5-4397-A085-82078E9662FF}">
      <dgm:prSet/>
      <dgm:spPr/>
      <dgm:t>
        <a:bodyPr/>
        <a:lstStyle/>
        <a:p>
          <a:r>
            <a:rPr lang="en-US"/>
            <a:t>Ishall</a:t>
          </a:r>
        </a:p>
      </dgm:t>
    </dgm:pt>
    <dgm:pt modelId="{EEB8FF20-6A75-45E3-87F2-32B7D74C57F9}" type="parTrans" cxnId="{6F5163D1-E356-499E-998A-BF2080A8B470}">
      <dgm:prSet/>
      <dgm:spPr/>
      <dgm:t>
        <a:bodyPr/>
        <a:lstStyle/>
        <a:p>
          <a:endParaRPr lang="en-US"/>
        </a:p>
      </dgm:t>
    </dgm:pt>
    <dgm:pt modelId="{C140877A-98D0-45F2-B94E-7F8586C7DEE1}" type="sibTrans" cxnId="{6F5163D1-E356-499E-998A-BF2080A8B470}">
      <dgm:prSet/>
      <dgm:spPr/>
      <dgm:t>
        <a:bodyPr/>
        <a:lstStyle/>
        <a:p>
          <a:endParaRPr lang="en-US"/>
        </a:p>
      </dgm:t>
    </dgm:pt>
    <dgm:pt modelId="{465DEF06-A6D7-4356-889C-18C1944A396C}">
      <dgm:prSet/>
      <dgm:spPr/>
      <dgm:t>
        <a:bodyPr/>
        <a:lstStyle/>
        <a:p>
          <a:r>
            <a:rPr lang="en-US"/>
            <a:t>LF-arenan</a:t>
          </a:r>
        </a:p>
      </dgm:t>
    </dgm:pt>
    <dgm:pt modelId="{ABD53015-FBE1-49FD-BCF5-7AE4D53AEBBD}" type="parTrans" cxnId="{8F03DAE3-64DB-4354-A68B-1FDF29EAF911}">
      <dgm:prSet/>
      <dgm:spPr/>
      <dgm:t>
        <a:bodyPr/>
        <a:lstStyle/>
        <a:p>
          <a:endParaRPr lang="en-US"/>
        </a:p>
      </dgm:t>
    </dgm:pt>
    <dgm:pt modelId="{7AFE9CBB-ADE0-45DF-89E6-1892B08E8DD7}" type="sibTrans" cxnId="{8F03DAE3-64DB-4354-A68B-1FDF29EAF911}">
      <dgm:prSet/>
      <dgm:spPr/>
      <dgm:t>
        <a:bodyPr/>
        <a:lstStyle/>
        <a:p>
          <a:endParaRPr lang="en-US"/>
        </a:p>
      </dgm:t>
    </dgm:pt>
    <dgm:pt modelId="{BE99336C-FDA0-404D-B4C7-4770732A33E7}">
      <dgm:prSet/>
      <dgm:spPr/>
      <dgm:t>
        <a:bodyPr/>
        <a:lstStyle/>
        <a:p>
          <a:r>
            <a:rPr lang="en-US"/>
            <a:t>Lindsbäcksstadion</a:t>
          </a:r>
        </a:p>
      </dgm:t>
    </dgm:pt>
    <dgm:pt modelId="{14A49A31-365E-4F3E-9BA6-97F0F0B13850}" type="parTrans" cxnId="{28DEDB76-3F69-46D8-BA3D-C3C0BCC0424E}">
      <dgm:prSet/>
      <dgm:spPr/>
      <dgm:t>
        <a:bodyPr/>
        <a:lstStyle/>
        <a:p>
          <a:endParaRPr lang="en-US"/>
        </a:p>
      </dgm:t>
    </dgm:pt>
    <dgm:pt modelId="{E5348E62-EE6D-4267-A512-9513F6A28950}" type="sibTrans" cxnId="{28DEDB76-3F69-46D8-BA3D-C3C0BCC0424E}">
      <dgm:prSet/>
      <dgm:spPr/>
      <dgm:t>
        <a:bodyPr/>
        <a:lstStyle/>
        <a:p>
          <a:endParaRPr lang="en-US"/>
        </a:p>
      </dgm:t>
    </dgm:pt>
    <dgm:pt modelId="{40A1D81E-0445-4FDD-8686-2154ED6C2C11}">
      <dgm:prSet/>
      <dgm:spPr/>
      <dgm:t>
        <a:bodyPr/>
        <a:lstStyle/>
        <a:p>
          <a:r>
            <a:rPr lang="en-US"/>
            <a:t>Anläggningar</a:t>
          </a:r>
        </a:p>
      </dgm:t>
    </dgm:pt>
    <dgm:pt modelId="{8204ABD9-13DC-4477-ABDD-4F821D5C9C14}" type="parTrans" cxnId="{289C0FAE-8528-43DB-9784-2477CE4B82BF}">
      <dgm:prSet/>
      <dgm:spPr/>
      <dgm:t>
        <a:bodyPr/>
        <a:lstStyle/>
        <a:p>
          <a:endParaRPr lang="en-US"/>
        </a:p>
      </dgm:t>
    </dgm:pt>
    <dgm:pt modelId="{754623EA-7A69-44D9-AE47-5258BE701359}" type="sibTrans" cxnId="{289C0FAE-8528-43DB-9784-2477CE4B82BF}">
      <dgm:prSet/>
      <dgm:spPr/>
      <dgm:t>
        <a:bodyPr/>
        <a:lstStyle/>
        <a:p>
          <a:endParaRPr lang="en-US"/>
        </a:p>
      </dgm:t>
    </dgm:pt>
    <dgm:pt modelId="{15832704-A5A4-4A4C-8ED0-3C61FBA0A6EE}">
      <dgm:prSet/>
      <dgm:spPr/>
      <dgm:t>
        <a:bodyPr/>
        <a:lstStyle/>
        <a:p>
          <a:r>
            <a:rPr lang="en-US"/>
            <a:t>Badhus</a:t>
          </a:r>
        </a:p>
      </dgm:t>
    </dgm:pt>
    <dgm:pt modelId="{F80B4CF4-E27B-4CA6-93F2-52A050A7973E}" type="parTrans" cxnId="{DEC5BA4A-1146-4D6D-8CC1-10B0C656AAC0}">
      <dgm:prSet/>
      <dgm:spPr/>
      <dgm:t>
        <a:bodyPr/>
        <a:lstStyle/>
        <a:p>
          <a:endParaRPr lang="en-US"/>
        </a:p>
      </dgm:t>
    </dgm:pt>
    <dgm:pt modelId="{C56FE962-EAF9-48EC-AE4E-11DDB5E89A86}" type="sibTrans" cxnId="{DEC5BA4A-1146-4D6D-8CC1-10B0C656AAC0}">
      <dgm:prSet/>
      <dgm:spPr/>
      <dgm:t>
        <a:bodyPr/>
        <a:lstStyle/>
        <a:p>
          <a:endParaRPr lang="en-US"/>
        </a:p>
      </dgm:t>
    </dgm:pt>
    <dgm:pt modelId="{3708329A-F54C-4DE2-A7FD-2FF8D9E5F02B}">
      <dgm:prSet/>
      <dgm:spPr/>
      <dgm:t>
        <a:bodyPr/>
        <a:lstStyle/>
        <a:p>
          <a:r>
            <a:rPr lang="en-US"/>
            <a:t>Höjda stöd till idrottsföreningar</a:t>
          </a:r>
        </a:p>
      </dgm:t>
    </dgm:pt>
    <dgm:pt modelId="{6009D40B-BE9D-4229-AF14-A33A2CE8AE52}" type="parTrans" cxnId="{2955AA82-1A79-47D3-8159-CFFC7B0EB8C2}">
      <dgm:prSet/>
      <dgm:spPr/>
      <dgm:t>
        <a:bodyPr/>
        <a:lstStyle/>
        <a:p>
          <a:endParaRPr lang="en-US"/>
        </a:p>
      </dgm:t>
    </dgm:pt>
    <dgm:pt modelId="{4A3DAADC-8414-41B6-A43B-6813E382EB2B}" type="sibTrans" cxnId="{2955AA82-1A79-47D3-8159-CFFC7B0EB8C2}">
      <dgm:prSet/>
      <dgm:spPr/>
      <dgm:t>
        <a:bodyPr/>
        <a:lstStyle/>
        <a:p>
          <a:endParaRPr lang="en-US"/>
        </a:p>
      </dgm:t>
    </dgm:pt>
    <dgm:pt modelId="{E7E636B0-F613-43C4-BB62-423A45D1A551}" type="pres">
      <dgm:prSet presAssocID="{937499A7-1B53-4EFD-9E2F-6CCBA4D17658}" presName="linear" presStyleCnt="0">
        <dgm:presLayoutVars>
          <dgm:animLvl val="lvl"/>
          <dgm:resizeHandles val="exact"/>
        </dgm:presLayoutVars>
      </dgm:prSet>
      <dgm:spPr/>
    </dgm:pt>
    <dgm:pt modelId="{5DCA5485-3215-4EE2-B596-D47BEF81A05E}" type="pres">
      <dgm:prSet presAssocID="{6F09F810-1DE5-4397-A085-82078E9662F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6DCC5AB-8B60-40CE-A47A-263B804C10B8}" type="pres">
      <dgm:prSet presAssocID="{C140877A-98D0-45F2-B94E-7F8586C7DEE1}" presName="spacer" presStyleCnt="0"/>
      <dgm:spPr/>
    </dgm:pt>
    <dgm:pt modelId="{27952691-4639-45AA-AA5B-9056D9C4024B}" type="pres">
      <dgm:prSet presAssocID="{465DEF06-A6D7-4356-889C-18C1944A396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52D9873-3FC0-4A5F-AEA3-B022B07AA220}" type="pres">
      <dgm:prSet presAssocID="{7AFE9CBB-ADE0-45DF-89E6-1892B08E8DD7}" presName="spacer" presStyleCnt="0"/>
      <dgm:spPr/>
    </dgm:pt>
    <dgm:pt modelId="{0CE9044A-AA23-4DC3-A5DA-622AAF184B57}" type="pres">
      <dgm:prSet presAssocID="{BE99336C-FDA0-404D-B4C7-4770732A33E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B9B07DE-381A-4B86-85A9-15C323FD4ED8}" type="pres">
      <dgm:prSet presAssocID="{E5348E62-EE6D-4267-A512-9513F6A28950}" presName="spacer" presStyleCnt="0"/>
      <dgm:spPr/>
    </dgm:pt>
    <dgm:pt modelId="{FF80CEF9-4B23-4384-A6F6-3340691ED0F5}" type="pres">
      <dgm:prSet presAssocID="{40A1D81E-0445-4FDD-8686-2154ED6C2C1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119B8DD-229B-404F-9672-CBE9F44D1876}" type="pres">
      <dgm:prSet presAssocID="{754623EA-7A69-44D9-AE47-5258BE701359}" presName="spacer" presStyleCnt="0"/>
      <dgm:spPr/>
    </dgm:pt>
    <dgm:pt modelId="{99C0B9BD-9753-4B49-946B-A7DE4178A5D2}" type="pres">
      <dgm:prSet presAssocID="{15832704-A5A4-4A4C-8ED0-3C61FBA0A6E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FC542F7-99FE-468A-BA48-6A09AFDD3BEA}" type="pres">
      <dgm:prSet presAssocID="{C56FE962-EAF9-48EC-AE4E-11DDB5E89A86}" presName="spacer" presStyleCnt="0"/>
      <dgm:spPr/>
    </dgm:pt>
    <dgm:pt modelId="{E2924571-83F1-476F-99CC-318F0E112F55}" type="pres">
      <dgm:prSet presAssocID="{3708329A-F54C-4DE2-A7FD-2FF8D9E5F02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4709115-19CF-43A1-901B-DE3DBB64EEE7}" type="presOf" srcId="{BE99336C-FDA0-404D-B4C7-4770732A33E7}" destId="{0CE9044A-AA23-4DC3-A5DA-622AAF184B57}" srcOrd="0" destOrd="0" presId="urn:microsoft.com/office/officeart/2005/8/layout/vList2"/>
    <dgm:cxn modelId="{44BDF32B-C2CD-47CA-B380-A7145101B803}" type="presOf" srcId="{465DEF06-A6D7-4356-889C-18C1944A396C}" destId="{27952691-4639-45AA-AA5B-9056D9C4024B}" srcOrd="0" destOrd="0" presId="urn:microsoft.com/office/officeart/2005/8/layout/vList2"/>
    <dgm:cxn modelId="{4253FA45-E42A-43C4-875C-3C85492037A8}" type="presOf" srcId="{40A1D81E-0445-4FDD-8686-2154ED6C2C11}" destId="{FF80CEF9-4B23-4384-A6F6-3340691ED0F5}" srcOrd="0" destOrd="0" presId="urn:microsoft.com/office/officeart/2005/8/layout/vList2"/>
    <dgm:cxn modelId="{DEC5BA4A-1146-4D6D-8CC1-10B0C656AAC0}" srcId="{937499A7-1B53-4EFD-9E2F-6CCBA4D17658}" destId="{15832704-A5A4-4A4C-8ED0-3C61FBA0A6EE}" srcOrd="4" destOrd="0" parTransId="{F80B4CF4-E27B-4CA6-93F2-52A050A7973E}" sibTransId="{C56FE962-EAF9-48EC-AE4E-11DDB5E89A86}"/>
    <dgm:cxn modelId="{67FCD04F-F312-4C3F-BEC7-C4D1FC54F08E}" type="presOf" srcId="{937499A7-1B53-4EFD-9E2F-6CCBA4D17658}" destId="{E7E636B0-F613-43C4-BB62-423A45D1A551}" srcOrd="0" destOrd="0" presId="urn:microsoft.com/office/officeart/2005/8/layout/vList2"/>
    <dgm:cxn modelId="{28DEDB76-3F69-46D8-BA3D-C3C0BCC0424E}" srcId="{937499A7-1B53-4EFD-9E2F-6CCBA4D17658}" destId="{BE99336C-FDA0-404D-B4C7-4770732A33E7}" srcOrd="2" destOrd="0" parTransId="{14A49A31-365E-4F3E-9BA6-97F0F0B13850}" sibTransId="{E5348E62-EE6D-4267-A512-9513F6A28950}"/>
    <dgm:cxn modelId="{383C7E82-8B4C-4A64-BDB8-068ED5A8F6CC}" type="presOf" srcId="{3708329A-F54C-4DE2-A7FD-2FF8D9E5F02B}" destId="{E2924571-83F1-476F-99CC-318F0E112F55}" srcOrd="0" destOrd="0" presId="urn:microsoft.com/office/officeart/2005/8/layout/vList2"/>
    <dgm:cxn modelId="{2955AA82-1A79-47D3-8159-CFFC7B0EB8C2}" srcId="{937499A7-1B53-4EFD-9E2F-6CCBA4D17658}" destId="{3708329A-F54C-4DE2-A7FD-2FF8D9E5F02B}" srcOrd="5" destOrd="0" parTransId="{6009D40B-BE9D-4229-AF14-A33A2CE8AE52}" sibTransId="{4A3DAADC-8414-41B6-A43B-6813E382EB2B}"/>
    <dgm:cxn modelId="{289C0FAE-8528-43DB-9784-2477CE4B82BF}" srcId="{937499A7-1B53-4EFD-9E2F-6CCBA4D17658}" destId="{40A1D81E-0445-4FDD-8686-2154ED6C2C11}" srcOrd="3" destOrd="0" parTransId="{8204ABD9-13DC-4477-ABDD-4F821D5C9C14}" sibTransId="{754623EA-7A69-44D9-AE47-5258BE701359}"/>
    <dgm:cxn modelId="{2CA357C4-2EB1-4C41-ABAF-0E4BC6CB5069}" type="presOf" srcId="{6F09F810-1DE5-4397-A085-82078E9662FF}" destId="{5DCA5485-3215-4EE2-B596-D47BEF81A05E}" srcOrd="0" destOrd="0" presId="urn:microsoft.com/office/officeart/2005/8/layout/vList2"/>
    <dgm:cxn modelId="{F7E8CDCA-6630-4E9C-8D4E-FB025BA90727}" type="presOf" srcId="{15832704-A5A4-4A4C-8ED0-3C61FBA0A6EE}" destId="{99C0B9BD-9753-4B49-946B-A7DE4178A5D2}" srcOrd="0" destOrd="0" presId="urn:microsoft.com/office/officeart/2005/8/layout/vList2"/>
    <dgm:cxn modelId="{6F5163D1-E356-499E-998A-BF2080A8B470}" srcId="{937499A7-1B53-4EFD-9E2F-6CCBA4D17658}" destId="{6F09F810-1DE5-4397-A085-82078E9662FF}" srcOrd="0" destOrd="0" parTransId="{EEB8FF20-6A75-45E3-87F2-32B7D74C57F9}" sibTransId="{C140877A-98D0-45F2-B94E-7F8586C7DEE1}"/>
    <dgm:cxn modelId="{8F03DAE3-64DB-4354-A68B-1FDF29EAF911}" srcId="{937499A7-1B53-4EFD-9E2F-6CCBA4D17658}" destId="{465DEF06-A6D7-4356-889C-18C1944A396C}" srcOrd="1" destOrd="0" parTransId="{ABD53015-FBE1-49FD-BCF5-7AE4D53AEBBD}" sibTransId="{7AFE9CBB-ADE0-45DF-89E6-1892B08E8DD7}"/>
    <dgm:cxn modelId="{764CA9BF-6C23-4C51-B2C4-2EBE550E1830}" type="presParOf" srcId="{E7E636B0-F613-43C4-BB62-423A45D1A551}" destId="{5DCA5485-3215-4EE2-B596-D47BEF81A05E}" srcOrd="0" destOrd="0" presId="urn:microsoft.com/office/officeart/2005/8/layout/vList2"/>
    <dgm:cxn modelId="{B125E88F-E6FC-45CD-A1FD-45793AD0D180}" type="presParOf" srcId="{E7E636B0-F613-43C4-BB62-423A45D1A551}" destId="{56DCC5AB-8B60-40CE-A47A-263B804C10B8}" srcOrd="1" destOrd="0" presId="urn:microsoft.com/office/officeart/2005/8/layout/vList2"/>
    <dgm:cxn modelId="{9C63A51E-7AAE-4961-B263-6F11D69D736C}" type="presParOf" srcId="{E7E636B0-F613-43C4-BB62-423A45D1A551}" destId="{27952691-4639-45AA-AA5B-9056D9C4024B}" srcOrd="2" destOrd="0" presId="urn:microsoft.com/office/officeart/2005/8/layout/vList2"/>
    <dgm:cxn modelId="{052EF7AA-232A-4C26-A601-0E648DB20778}" type="presParOf" srcId="{E7E636B0-F613-43C4-BB62-423A45D1A551}" destId="{E52D9873-3FC0-4A5F-AEA3-B022B07AA220}" srcOrd="3" destOrd="0" presId="urn:microsoft.com/office/officeart/2005/8/layout/vList2"/>
    <dgm:cxn modelId="{14C52EDB-E85B-401F-9DEA-2C8603C96689}" type="presParOf" srcId="{E7E636B0-F613-43C4-BB62-423A45D1A551}" destId="{0CE9044A-AA23-4DC3-A5DA-622AAF184B57}" srcOrd="4" destOrd="0" presId="urn:microsoft.com/office/officeart/2005/8/layout/vList2"/>
    <dgm:cxn modelId="{E19E3C75-70D2-4890-9D43-1F7BD02860F7}" type="presParOf" srcId="{E7E636B0-F613-43C4-BB62-423A45D1A551}" destId="{AB9B07DE-381A-4B86-85A9-15C323FD4ED8}" srcOrd="5" destOrd="0" presId="urn:microsoft.com/office/officeart/2005/8/layout/vList2"/>
    <dgm:cxn modelId="{D0C4B83F-C343-453E-9486-B56CF823594F}" type="presParOf" srcId="{E7E636B0-F613-43C4-BB62-423A45D1A551}" destId="{FF80CEF9-4B23-4384-A6F6-3340691ED0F5}" srcOrd="6" destOrd="0" presId="urn:microsoft.com/office/officeart/2005/8/layout/vList2"/>
    <dgm:cxn modelId="{8A534D2E-6FFA-4613-89B1-6E8BB56FB782}" type="presParOf" srcId="{E7E636B0-F613-43C4-BB62-423A45D1A551}" destId="{9119B8DD-229B-404F-9672-CBE9F44D1876}" srcOrd="7" destOrd="0" presId="urn:microsoft.com/office/officeart/2005/8/layout/vList2"/>
    <dgm:cxn modelId="{255ADCA2-38CD-4FFB-AD38-A2B64E851E41}" type="presParOf" srcId="{E7E636B0-F613-43C4-BB62-423A45D1A551}" destId="{99C0B9BD-9753-4B49-946B-A7DE4178A5D2}" srcOrd="8" destOrd="0" presId="urn:microsoft.com/office/officeart/2005/8/layout/vList2"/>
    <dgm:cxn modelId="{54DECB26-9C79-4AB0-9DCB-BDA741BFD860}" type="presParOf" srcId="{E7E636B0-F613-43C4-BB62-423A45D1A551}" destId="{2FC542F7-99FE-468A-BA48-6A09AFDD3BEA}" srcOrd="9" destOrd="0" presId="urn:microsoft.com/office/officeart/2005/8/layout/vList2"/>
    <dgm:cxn modelId="{93133742-730E-4520-B3BE-D0794EB74C76}" type="presParOf" srcId="{E7E636B0-F613-43C4-BB62-423A45D1A551}" destId="{E2924571-83F1-476F-99CC-318F0E112F5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BA6724-34E5-4720-A88E-01D7358877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8C3648-295D-46C0-9253-1A01EF9CA032}">
      <dgm:prSet custT="1"/>
      <dgm:spPr/>
      <dgm:t>
        <a:bodyPr/>
        <a:lstStyle/>
        <a:p>
          <a:r>
            <a:rPr lang="en-US" sz="2400" dirty="0" err="1"/>
            <a:t>Tillgänglighet</a:t>
          </a:r>
          <a:r>
            <a:rPr lang="en-US" sz="2400" dirty="0"/>
            <a:t> för </a:t>
          </a:r>
          <a:r>
            <a:rPr lang="en-US" sz="2400" dirty="0" err="1"/>
            <a:t>hela</a:t>
          </a:r>
          <a:r>
            <a:rPr lang="en-US" sz="2400" dirty="0"/>
            <a:t> </a:t>
          </a:r>
          <a:r>
            <a:rPr lang="en-US" sz="2400" dirty="0" err="1"/>
            <a:t>Norrstrandsområdet</a:t>
          </a:r>
          <a:endParaRPr lang="en-US" sz="2400" dirty="0"/>
        </a:p>
        <a:p>
          <a:r>
            <a:rPr lang="sv-SE" sz="1400" dirty="0">
              <a:hlinkClick xmlns:r="http://schemas.openxmlformats.org/officeDocument/2006/relationships" r:id="rId1"/>
            </a:rPr>
            <a:t>Google </a:t>
          </a:r>
          <a:r>
            <a:rPr lang="sv-SE" sz="1400" dirty="0" err="1">
              <a:hlinkClick xmlns:r="http://schemas.openxmlformats.org/officeDocument/2006/relationships" r:id="rId1"/>
            </a:rPr>
            <a:t>Maps</a:t>
          </a:r>
          <a:endParaRPr lang="en-US" sz="1400" dirty="0"/>
        </a:p>
      </dgm:t>
    </dgm:pt>
    <dgm:pt modelId="{AE049813-6261-4867-8457-8D386B945C4E}" type="parTrans" cxnId="{5C71FA1A-0B50-434A-BD0A-625B53FB93B2}">
      <dgm:prSet/>
      <dgm:spPr/>
      <dgm:t>
        <a:bodyPr/>
        <a:lstStyle/>
        <a:p>
          <a:endParaRPr lang="en-US"/>
        </a:p>
      </dgm:t>
    </dgm:pt>
    <dgm:pt modelId="{8A210CD2-6FE1-4B24-AD1E-FDFE51DA8935}" type="sibTrans" cxnId="{5C71FA1A-0B50-434A-BD0A-625B53FB93B2}">
      <dgm:prSet/>
      <dgm:spPr/>
      <dgm:t>
        <a:bodyPr/>
        <a:lstStyle/>
        <a:p>
          <a:endParaRPr lang="en-US"/>
        </a:p>
      </dgm:t>
    </dgm:pt>
    <dgm:pt modelId="{1DDC7330-0D7E-4A0B-83EB-75C9C3C34FE9}">
      <dgm:prSet/>
      <dgm:spPr/>
      <dgm:t>
        <a:bodyPr/>
        <a:lstStyle/>
        <a:p>
          <a:r>
            <a:rPr lang="en-US" dirty="0" err="1"/>
            <a:t>Norrmalmia</a:t>
          </a:r>
          <a:r>
            <a:rPr lang="en-US" dirty="0"/>
            <a:t> – A-</a:t>
          </a:r>
          <a:r>
            <a:rPr lang="en-US" dirty="0" err="1"/>
            <a:t>hallen</a:t>
          </a:r>
          <a:r>
            <a:rPr lang="en-US" dirty="0"/>
            <a:t> För </a:t>
          </a:r>
          <a:r>
            <a:rPr lang="en-US" dirty="0" err="1"/>
            <a:t>låga</a:t>
          </a:r>
          <a:r>
            <a:rPr lang="en-US" dirty="0"/>
            <a:t> </a:t>
          </a:r>
          <a:r>
            <a:rPr lang="en-US" dirty="0" err="1"/>
            <a:t>räcken</a:t>
          </a:r>
          <a:r>
            <a:rPr lang="en-US" dirty="0"/>
            <a:t>, </a:t>
          </a:r>
          <a:r>
            <a:rPr lang="en-US" dirty="0" err="1"/>
            <a:t>svårt</a:t>
          </a:r>
          <a:r>
            <a:rPr lang="en-US" dirty="0"/>
            <a:t> </a:t>
          </a:r>
          <a:r>
            <a:rPr lang="en-US" dirty="0" err="1"/>
            <a:t>att</a:t>
          </a:r>
          <a:r>
            <a:rPr lang="en-US" dirty="0"/>
            <a:t> </a:t>
          </a:r>
          <a:r>
            <a:rPr lang="en-US" dirty="0" err="1"/>
            <a:t>gå</a:t>
          </a:r>
          <a:r>
            <a:rPr lang="en-US" dirty="0"/>
            <a:t> </a:t>
          </a:r>
          <a:r>
            <a:rPr lang="en-US" dirty="0" err="1"/>
            <a:t>upp</a:t>
          </a:r>
          <a:r>
            <a:rPr lang="en-US" dirty="0"/>
            <a:t> och </a:t>
          </a:r>
          <a:r>
            <a:rPr lang="en-US" dirty="0" err="1"/>
            <a:t>ner</a:t>
          </a:r>
          <a:r>
            <a:rPr lang="en-US" dirty="0"/>
            <a:t> till </a:t>
          </a:r>
          <a:r>
            <a:rPr lang="en-US" dirty="0" err="1"/>
            <a:t>läktaren</a:t>
          </a:r>
          <a:endParaRPr lang="en-US" dirty="0"/>
        </a:p>
        <a:p>
          <a:r>
            <a:rPr lang="sv-SE" dirty="0" err="1">
              <a:hlinkClick xmlns:r="http://schemas.openxmlformats.org/officeDocument/2006/relationships" r:id="rId2"/>
            </a:rPr>
            <a:t>norrmalmiahallen</a:t>
          </a:r>
          <a:r>
            <a:rPr lang="sv-SE" dirty="0">
              <a:hlinkClick xmlns:r="http://schemas.openxmlformats.org/officeDocument/2006/relationships" r:id="rId2"/>
            </a:rPr>
            <a:t> - Sök på Google</a:t>
          </a:r>
          <a:endParaRPr lang="en-US" dirty="0"/>
        </a:p>
      </dgm:t>
    </dgm:pt>
    <dgm:pt modelId="{72BC4FDE-7BC8-45A4-8CF8-A7E051A9D39D}" type="parTrans" cxnId="{3F69A9CA-ABDD-4B36-8C03-FDFAAF0B38FF}">
      <dgm:prSet/>
      <dgm:spPr/>
      <dgm:t>
        <a:bodyPr/>
        <a:lstStyle/>
        <a:p>
          <a:endParaRPr lang="en-US"/>
        </a:p>
      </dgm:t>
    </dgm:pt>
    <dgm:pt modelId="{26F5AC0C-CBAB-4862-B8B5-EB91787FF31C}" type="sibTrans" cxnId="{3F69A9CA-ABDD-4B36-8C03-FDFAAF0B38FF}">
      <dgm:prSet/>
      <dgm:spPr/>
      <dgm:t>
        <a:bodyPr/>
        <a:lstStyle/>
        <a:p>
          <a:endParaRPr lang="en-US"/>
        </a:p>
      </dgm:t>
    </dgm:pt>
    <dgm:pt modelId="{33A8EAD6-BAF9-4C09-B44D-478624A6F275}">
      <dgm:prSet custT="1"/>
      <dgm:spPr/>
      <dgm:t>
        <a:bodyPr/>
        <a:lstStyle/>
        <a:p>
          <a:pPr algn="ctr"/>
          <a:r>
            <a:rPr lang="en-US" sz="2400" dirty="0"/>
            <a:t>Kan </a:t>
          </a:r>
          <a:r>
            <a:rPr lang="en-US" sz="2400" dirty="0" err="1"/>
            <a:t>föreningarna</a:t>
          </a:r>
          <a:r>
            <a:rPr lang="en-US" sz="2400" dirty="0"/>
            <a:t> </a:t>
          </a:r>
          <a:r>
            <a:rPr lang="en-US" sz="2400" dirty="0" err="1"/>
            <a:t>hyra</a:t>
          </a:r>
          <a:r>
            <a:rPr lang="en-US" sz="2400" dirty="0"/>
            <a:t> </a:t>
          </a:r>
          <a:r>
            <a:rPr lang="en-US" sz="2400" dirty="0" err="1"/>
            <a:t>lokaler</a:t>
          </a:r>
          <a:r>
            <a:rPr lang="en-US" sz="2400" dirty="0"/>
            <a:t> av Piteå </a:t>
          </a:r>
          <a:r>
            <a:rPr lang="en-US" sz="2400" dirty="0" err="1"/>
            <a:t>kommun</a:t>
          </a:r>
          <a:r>
            <a:rPr lang="en-US" sz="2400" dirty="0"/>
            <a:t> </a:t>
          </a:r>
          <a:r>
            <a:rPr lang="en-US" sz="2400" dirty="0" err="1"/>
            <a:t>på</a:t>
          </a:r>
          <a:r>
            <a:rPr lang="en-US" sz="2400" dirty="0"/>
            <a:t> </a:t>
          </a:r>
          <a:r>
            <a:rPr lang="en-US" sz="2400" dirty="0" err="1"/>
            <a:t>kvällstid</a:t>
          </a:r>
          <a:r>
            <a:rPr lang="en-US" sz="2400" dirty="0"/>
            <a:t>? (Vi </a:t>
          </a:r>
          <a:r>
            <a:rPr lang="en-US" sz="2400" dirty="0" err="1"/>
            <a:t>hyrde</a:t>
          </a:r>
          <a:r>
            <a:rPr lang="en-US" sz="2400" dirty="0"/>
            <a:t> </a:t>
          </a:r>
          <a:r>
            <a:rPr lang="en-US" sz="2400" dirty="0" err="1"/>
            <a:t>ju</a:t>
          </a:r>
          <a:r>
            <a:rPr lang="en-US" sz="2400" dirty="0"/>
            <a:t> </a:t>
          </a:r>
          <a:r>
            <a:rPr lang="en-US" sz="2400" dirty="0" err="1"/>
            <a:t>samvaron</a:t>
          </a:r>
          <a:r>
            <a:rPr lang="en-US" sz="2400" dirty="0"/>
            <a:t> </a:t>
          </a:r>
          <a:r>
            <a:rPr lang="en-US" sz="2400" dirty="0" err="1"/>
            <a:t>förr</a:t>
          </a:r>
          <a:r>
            <a:rPr lang="en-US" sz="2400" dirty="0"/>
            <a:t>).</a:t>
          </a:r>
        </a:p>
        <a:p>
          <a:pPr algn="l"/>
          <a:r>
            <a:rPr lang="en-US" sz="1400" dirty="0"/>
            <a:t>Kaleido			VIP- </a:t>
          </a:r>
          <a:r>
            <a:rPr lang="en-US" sz="1400" dirty="0" err="1"/>
            <a:t>ishallen</a:t>
          </a:r>
          <a:r>
            <a:rPr lang="en-US" sz="1400" dirty="0"/>
            <a:t>			</a:t>
          </a:r>
          <a:r>
            <a:rPr lang="en-US" sz="1400" dirty="0" err="1"/>
            <a:t>Styrelserum</a:t>
          </a:r>
          <a:r>
            <a:rPr lang="en-US" sz="1400" dirty="0"/>
            <a:t> </a:t>
          </a:r>
          <a:r>
            <a:rPr lang="en-US" sz="1400" dirty="0" err="1"/>
            <a:t>Pitholmshallen</a:t>
          </a:r>
          <a:r>
            <a:rPr lang="en-US" sz="1400" dirty="0"/>
            <a:t>	</a:t>
          </a:r>
        </a:p>
        <a:p>
          <a:pPr algn="l"/>
          <a:r>
            <a:rPr lang="en-US" sz="1400" dirty="0" err="1"/>
            <a:t>Lydiasalen</a:t>
          </a:r>
          <a:r>
            <a:rPr lang="en-US" sz="1400" dirty="0"/>
            <a:t>			Christina kultur</a:t>
          </a:r>
        </a:p>
        <a:p>
          <a:pPr algn="ctr"/>
          <a:endParaRPr lang="en-US" sz="1400" dirty="0"/>
        </a:p>
        <a:p>
          <a:pPr algn="ctr"/>
          <a:endParaRPr lang="en-US" sz="1400" dirty="0"/>
        </a:p>
      </dgm:t>
    </dgm:pt>
    <dgm:pt modelId="{0C2B7412-1FC8-4447-BD49-C05C9BEA97BF}" type="parTrans" cxnId="{C3BF5136-4395-4A71-B64B-1DEE6D97E910}">
      <dgm:prSet/>
      <dgm:spPr/>
      <dgm:t>
        <a:bodyPr/>
        <a:lstStyle/>
        <a:p>
          <a:endParaRPr lang="en-US"/>
        </a:p>
      </dgm:t>
    </dgm:pt>
    <dgm:pt modelId="{3C09770E-7DE0-4125-9240-093D133A94CD}" type="sibTrans" cxnId="{C3BF5136-4395-4A71-B64B-1DEE6D97E910}">
      <dgm:prSet/>
      <dgm:spPr/>
      <dgm:t>
        <a:bodyPr/>
        <a:lstStyle/>
        <a:p>
          <a:endParaRPr lang="en-US"/>
        </a:p>
      </dgm:t>
    </dgm:pt>
    <dgm:pt modelId="{B22081A4-DC97-49A1-82BE-319A78B5C043}" type="pres">
      <dgm:prSet presAssocID="{71BA6724-34E5-4720-A88E-01D7358877A2}" presName="diagram" presStyleCnt="0">
        <dgm:presLayoutVars>
          <dgm:dir/>
          <dgm:resizeHandles val="exact"/>
        </dgm:presLayoutVars>
      </dgm:prSet>
      <dgm:spPr/>
    </dgm:pt>
    <dgm:pt modelId="{B2041466-A255-4ACA-A62A-C55992ACA6D6}" type="pres">
      <dgm:prSet presAssocID="{9E8C3648-295D-46C0-9253-1A01EF9CA032}" presName="node" presStyleLbl="node1" presStyleIdx="0" presStyleCnt="3" custLinFactNeighborX="-753" custLinFactNeighborY="1273">
        <dgm:presLayoutVars>
          <dgm:bulletEnabled val="1"/>
        </dgm:presLayoutVars>
      </dgm:prSet>
      <dgm:spPr/>
    </dgm:pt>
    <dgm:pt modelId="{8B3865C1-20F5-48DB-B6B5-FB6F6839D778}" type="pres">
      <dgm:prSet presAssocID="{8A210CD2-6FE1-4B24-AD1E-FDFE51DA8935}" presName="sibTrans" presStyleCnt="0"/>
      <dgm:spPr/>
    </dgm:pt>
    <dgm:pt modelId="{8C10AD65-569C-43C7-BC60-235208AE8514}" type="pres">
      <dgm:prSet presAssocID="{1DDC7330-0D7E-4A0B-83EB-75C9C3C34FE9}" presName="node" presStyleLbl="node1" presStyleIdx="1" presStyleCnt="3">
        <dgm:presLayoutVars>
          <dgm:bulletEnabled val="1"/>
        </dgm:presLayoutVars>
      </dgm:prSet>
      <dgm:spPr/>
    </dgm:pt>
    <dgm:pt modelId="{4F786D61-159F-41C6-9D36-D6DC592F10FB}" type="pres">
      <dgm:prSet presAssocID="{26F5AC0C-CBAB-4862-B8B5-EB91787FF31C}" presName="sibTrans" presStyleCnt="0"/>
      <dgm:spPr/>
    </dgm:pt>
    <dgm:pt modelId="{1F1B1294-0935-4775-BC1E-50FD822605EC}" type="pres">
      <dgm:prSet presAssocID="{33A8EAD6-BAF9-4C09-B44D-478624A6F275}" presName="node" presStyleLbl="node1" presStyleIdx="2" presStyleCnt="3" custScaleX="273431" custScaleY="98701">
        <dgm:presLayoutVars>
          <dgm:bulletEnabled val="1"/>
        </dgm:presLayoutVars>
      </dgm:prSet>
      <dgm:spPr/>
    </dgm:pt>
  </dgm:ptLst>
  <dgm:cxnLst>
    <dgm:cxn modelId="{42CEAA05-7F74-488D-BED2-45404A6811D4}" type="presOf" srcId="{1DDC7330-0D7E-4A0B-83EB-75C9C3C34FE9}" destId="{8C10AD65-569C-43C7-BC60-235208AE8514}" srcOrd="0" destOrd="0" presId="urn:microsoft.com/office/officeart/2005/8/layout/default"/>
    <dgm:cxn modelId="{5C71FA1A-0B50-434A-BD0A-625B53FB93B2}" srcId="{71BA6724-34E5-4720-A88E-01D7358877A2}" destId="{9E8C3648-295D-46C0-9253-1A01EF9CA032}" srcOrd="0" destOrd="0" parTransId="{AE049813-6261-4867-8457-8D386B945C4E}" sibTransId="{8A210CD2-6FE1-4B24-AD1E-FDFE51DA8935}"/>
    <dgm:cxn modelId="{C3BF5136-4395-4A71-B64B-1DEE6D97E910}" srcId="{71BA6724-34E5-4720-A88E-01D7358877A2}" destId="{33A8EAD6-BAF9-4C09-B44D-478624A6F275}" srcOrd="2" destOrd="0" parTransId="{0C2B7412-1FC8-4447-BD49-C05C9BEA97BF}" sibTransId="{3C09770E-7DE0-4125-9240-093D133A94CD}"/>
    <dgm:cxn modelId="{1C29DB42-4E89-4039-BEB9-982ACE5E8D14}" type="presOf" srcId="{9E8C3648-295D-46C0-9253-1A01EF9CA032}" destId="{B2041466-A255-4ACA-A62A-C55992ACA6D6}" srcOrd="0" destOrd="0" presId="urn:microsoft.com/office/officeart/2005/8/layout/default"/>
    <dgm:cxn modelId="{87409152-4819-4C19-9B82-E1A0E8A89383}" type="presOf" srcId="{71BA6724-34E5-4720-A88E-01D7358877A2}" destId="{B22081A4-DC97-49A1-82BE-319A78B5C043}" srcOrd="0" destOrd="0" presId="urn:microsoft.com/office/officeart/2005/8/layout/default"/>
    <dgm:cxn modelId="{FE2C49A9-578B-4106-B9D9-8D7871D3FBAA}" type="presOf" srcId="{33A8EAD6-BAF9-4C09-B44D-478624A6F275}" destId="{1F1B1294-0935-4775-BC1E-50FD822605EC}" srcOrd="0" destOrd="0" presId="urn:microsoft.com/office/officeart/2005/8/layout/default"/>
    <dgm:cxn modelId="{3F69A9CA-ABDD-4B36-8C03-FDFAAF0B38FF}" srcId="{71BA6724-34E5-4720-A88E-01D7358877A2}" destId="{1DDC7330-0D7E-4A0B-83EB-75C9C3C34FE9}" srcOrd="1" destOrd="0" parTransId="{72BC4FDE-7BC8-45A4-8CF8-A7E051A9D39D}" sibTransId="{26F5AC0C-CBAB-4862-B8B5-EB91787FF31C}"/>
    <dgm:cxn modelId="{2E23FF40-A89F-42D9-A444-53A558C5DD6B}" type="presParOf" srcId="{B22081A4-DC97-49A1-82BE-319A78B5C043}" destId="{B2041466-A255-4ACA-A62A-C55992ACA6D6}" srcOrd="0" destOrd="0" presId="urn:microsoft.com/office/officeart/2005/8/layout/default"/>
    <dgm:cxn modelId="{705CB6D1-B30E-46F5-B674-D164BE0B5210}" type="presParOf" srcId="{B22081A4-DC97-49A1-82BE-319A78B5C043}" destId="{8B3865C1-20F5-48DB-B6B5-FB6F6839D778}" srcOrd="1" destOrd="0" presId="urn:microsoft.com/office/officeart/2005/8/layout/default"/>
    <dgm:cxn modelId="{155CFC5F-D294-4FFB-A0C0-C819D4430A3A}" type="presParOf" srcId="{B22081A4-DC97-49A1-82BE-319A78B5C043}" destId="{8C10AD65-569C-43C7-BC60-235208AE8514}" srcOrd="2" destOrd="0" presId="urn:microsoft.com/office/officeart/2005/8/layout/default"/>
    <dgm:cxn modelId="{3353D0CB-5EF1-4746-89A6-E46AE80423BC}" type="presParOf" srcId="{B22081A4-DC97-49A1-82BE-319A78B5C043}" destId="{4F786D61-159F-41C6-9D36-D6DC592F10FB}" srcOrd="3" destOrd="0" presId="urn:microsoft.com/office/officeart/2005/8/layout/default"/>
    <dgm:cxn modelId="{6C93CFD4-0ED7-421B-8265-6C16C6CFF719}" type="presParOf" srcId="{B22081A4-DC97-49A1-82BE-319A78B5C043}" destId="{1F1B1294-0935-4775-BC1E-50FD822605E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DD560-D8A6-450B-8C27-1AEBBEF6D9D9}">
      <dsp:nvSpPr>
        <dsp:cNvPr id="0" name=""/>
        <dsp:cNvSpPr/>
      </dsp:nvSpPr>
      <dsp:spPr>
        <a:xfrm>
          <a:off x="0" y="51309"/>
          <a:ext cx="5944427" cy="17498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Kulturskolan</a:t>
          </a:r>
        </a:p>
      </dsp:txBody>
      <dsp:txXfrm>
        <a:off x="85420" y="136729"/>
        <a:ext cx="5773587" cy="1579004"/>
      </dsp:txXfrm>
    </dsp:sp>
    <dsp:sp modelId="{6D7EBDF6-13F7-43F1-9519-3F8B025DEE25}">
      <dsp:nvSpPr>
        <dsp:cNvPr id="0" name=""/>
        <dsp:cNvSpPr/>
      </dsp:nvSpPr>
      <dsp:spPr>
        <a:xfrm>
          <a:off x="0" y="1922114"/>
          <a:ext cx="5944427" cy="1749844"/>
        </a:xfrm>
        <a:prstGeom prst="roundRect">
          <a:avLst/>
        </a:prstGeom>
        <a:solidFill>
          <a:schemeClr val="accent2">
            <a:hueOff val="5817888"/>
            <a:satOff val="-34771"/>
            <a:lumOff val="-6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 err="1"/>
            <a:t>Musikhögskolan</a:t>
          </a:r>
          <a:endParaRPr lang="en-US" sz="4200" kern="1200" dirty="0"/>
        </a:p>
      </dsp:txBody>
      <dsp:txXfrm>
        <a:off x="85420" y="2007534"/>
        <a:ext cx="5773587" cy="1579004"/>
      </dsp:txXfrm>
    </dsp:sp>
    <dsp:sp modelId="{925E720F-EF4C-4B62-A146-4DB351286897}">
      <dsp:nvSpPr>
        <dsp:cNvPr id="0" name=""/>
        <dsp:cNvSpPr/>
      </dsp:nvSpPr>
      <dsp:spPr>
        <a:xfrm>
          <a:off x="0" y="3792918"/>
          <a:ext cx="5944427" cy="1749844"/>
        </a:xfrm>
        <a:prstGeom prst="roundRect">
          <a:avLst/>
        </a:prstGeom>
        <a:solidFill>
          <a:schemeClr val="accent2">
            <a:hueOff val="11635776"/>
            <a:satOff val="-69541"/>
            <a:lumOff val="-1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Höjda och nya stöd till kulturföreningar</a:t>
          </a:r>
        </a:p>
      </dsp:txBody>
      <dsp:txXfrm>
        <a:off x="85420" y="3878338"/>
        <a:ext cx="5773587" cy="1579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41455-BAB6-45C1-BACF-6452811B78A4}">
      <dsp:nvSpPr>
        <dsp:cNvPr id="0" name=""/>
        <dsp:cNvSpPr/>
      </dsp:nvSpPr>
      <dsp:spPr>
        <a:xfrm>
          <a:off x="0" y="311449"/>
          <a:ext cx="7685037" cy="1635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Badhusparken</a:t>
          </a:r>
        </a:p>
      </dsp:txBody>
      <dsp:txXfrm>
        <a:off x="79818" y="391267"/>
        <a:ext cx="7525401" cy="1475439"/>
      </dsp:txXfrm>
    </dsp:sp>
    <dsp:sp modelId="{A1B1E47F-666E-4640-9495-BBD952B60A26}">
      <dsp:nvSpPr>
        <dsp:cNvPr id="0" name=""/>
        <dsp:cNvSpPr/>
      </dsp:nvSpPr>
      <dsp:spPr>
        <a:xfrm>
          <a:off x="0" y="2133725"/>
          <a:ext cx="7685037" cy="1635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Ekologisk klippning</a:t>
          </a:r>
        </a:p>
      </dsp:txBody>
      <dsp:txXfrm>
        <a:off x="79818" y="2213543"/>
        <a:ext cx="7525401" cy="1475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A5485-3215-4EE2-B596-D47BEF81A05E}">
      <dsp:nvSpPr>
        <dsp:cNvPr id="0" name=""/>
        <dsp:cNvSpPr/>
      </dsp:nvSpPr>
      <dsp:spPr>
        <a:xfrm>
          <a:off x="0" y="69091"/>
          <a:ext cx="5944427" cy="8301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Ishall</a:t>
          </a:r>
        </a:p>
      </dsp:txBody>
      <dsp:txXfrm>
        <a:off x="40523" y="109614"/>
        <a:ext cx="5863381" cy="749069"/>
      </dsp:txXfrm>
    </dsp:sp>
    <dsp:sp modelId="{27952691-4639-45AA-AA5B-9056D9C4024B}">
      <dsp:nvSpPr>
        <dsp:cNvPr id="0" name=""/>
        <dsp:cNvSpPr/>
      </dsp:nvSpPr>
      <dsp:spPr>
        <a:xfrm>
          <a:off x="0" y="994246"/>
          <a:ext cx="5944427" cy="8301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LF-arenan</a:t>
          </a:r>
        </a:p>
      </dsp:txBody>
      <dsp:txXfrm>
        <a:off x="40523" y="1034769"/>
        <a:ext cx="5863381" cy="749069"/>
      </dsp:txXfrm>
    </dsp:sp>
    <dsp:sp modelId="{0CE9044A-AA23-4DC3-A5DA-622AAF184B57}">
      <dsp:nvSpPr>
        <dsp:cNvPr id="0" name=""/>
        <dsp:cNvSpPr/>
      </dsp:nvSpPr>
      <dsp:spPr>
        <a:xfrm>
          <a:off x="0" y="1919401"/>
          <a:ext cx="5944427" cy="8301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Lindsbäcksstadion</a:t>
          </a:r>
        </a:p>
      </dsp:txBody>
      <dsp:txXfrm>
        <a:off x="40523" y="1959924"/>
        <a:ext cx="5863381" cy="749069"/>
      </dsp:txXfrm>
    </dsp:sp>
    <dsp:sp modelId="{FF80CEF9-4B23-4384-A6F6-3340691ED0F5}">
      <dsp:nvSpPr>
        <dsp:cNvPr id="0" name=""/>
        <dsp:cNvSpPr/>
      </dsp:nvSpPr>
      <dsp:spPr>
        <a:xfrm>
          <a:off x="0" y="2844556"/>
          <a:ext cx="5944427" cy="8301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Anläggningar</a:t>
          </a:r>
        </a:p>
      </dsp:txBody>
      <dsp:txXfrm>
        <a:off x="40523" y="2885079"/>
        <a:ext cx="5863381" cy="749069"/>
      </dsp:txXfrm>
    </dsp:sp>
    <dsp:sp modelId="{99C0B9BD-9753-4B49-946B-A7DE4178A5D2}">
      <dsp:nvSpPr>
        <dsp:cNvPr id="0" name=""/>
        <dsp:cNvSpPr/>
      </dsp:nvSpPr>
      <dsp:spPr>
        <a:xfrm>
          <a:off x="0" y="3769711"/>
          <a:ext cx="5944427" cy="83011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Badhus</a:t>
          </a:r>
        </a:p>
      </dsp:txBody>
      <dsp:txXfrm>
        <a:off x="40523" y="3810234"/>
        <a:ext cx="5863381" cy="749069"/>
      </dsp:txXfrm>
    </dsp:sp>
    <dsp:sp modelId="{E2924571-83F1-476F-99CC-318F0E112F55}">
      <dsp:nvSpPr>
        <dsp:cNvPr id="0" name=""/>
        <dsp:cNvSpPr/>
      </dsp:nvSpPr>
      <dsp:spPr>
        <a:xfrm>
          <a:off x="0" y="4694866"/>
          <a:ext cx="5944427" cy="8301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Höjda stöd till idrottsföreningar</a:t>
          </a:r>
        </a:p>
      </dsp:txBody>
      <dsp:txXfrm>
        <a:off x="40523" y="4735389"/>
        <a:ext cx="5863381" cy="7490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41466-A255-4ACA-A62A-C55992ACA6D6}">
      <dsp:nvSpPr>
        <dsp:cNvPr id="0" name=""/>
        <dsp:cNvSpPr/>
      </dsp:nvSpPr>
      <dsp:spPr>
        <a:xfrm>
          <a:off x="1093561" y="27475"/>
          <a:ext cx="3450082" cy="2070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Tillgänglighet</a:t>
          </a:r>
          <a:r>
            <a:rPr lang="en-US" sz="2400" kern="1200" dirty="0"/>
            <a:t> för </a:t>
          </a:r>
          <a:r>
            <a:rPr lang="en-US" sz="2400" kern="1200" dirty="0" err="1"/>
            <a:t>hela</a:t>
          </a:r>
          <a:r>
            <a:rPr lang="en-US" sz="2400" kern="1200" dirty="0"/>
            <a:t> </a:t>
          </a:r>
          <a:r>
            <a:rPr lang="en-US" sz="2400" kern="1200" dirty="0" err="1"/>
            <a:t>Norrstrandsområdet</a:t>
          </a: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hlinkClick xmlns:r="http://schemas.openxmlformats.org/officeDocument/2006/relationships" r:id="rId1"/>
            </a:rPr>
            <a:t>Google </a:t>
          </a:r>
          <a:r>
            <a:rPr lang="sv-SE" sz="1400" kern="1200" dirty="0" err="1">
              <a:hlinkClick xmlns:r="http://schemas.openxmlformats.org/officeDocument/2006/relationships" r:id="rId1"/>
            </a:rPr>
            <a:t>Maps</a:t>
          </a:r>
          <a:endParaRPr lang="en-US" sz="1400" kern="1200" dirty="0"/>
        </a:p>
      </dsp:txBody>
      <dsp:txXfrm>
        <a:off x="1093561" y="27475"/>
        <a:ext cx="3450082" cy="2070049"/>
      </dsp:txXfrm>
    </dsp:sp>
    <dsp:sp modelId="{8C10AD65-569C-43C7-BC60-235208AE8514}">
      <dsp:nvSpPr>
        <dsp:cNvPr id="0" name=""/>
        <dsp:cNvSpPr/>
      </dsp:nvSpPr>
      <dsp:spPr>
        <a:xfrm>
          <a:off x="4914631" y="1124"/>
          <a:ext cx="3450082" cy="2070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Norrmalmia</a:t>
          </a:r>
          <a:r>
            <a:rPr lang="en-US" sz="2300" kern="1200" dirty="0"/>
            <a:t> – A-</a:t>
          </a:r>
          <a:r>
            <a:rPr lang="en-US" sz="2300" kern="1200" dirty="0" err="1"/>
            <a:t>hallen</a:t>
          </a:r>
          <a:r>
            <a:rPr lang="en-US" sz="2300" kern="1200" dirty="0"/>
            <a:t> För </a:t>
          </a:r>
          <a:r>
            <a:rPr lang="en-US" sz="2300" kern="1200" dirty="0" err="1"/>
            <a:t>låga</a:t>
          </a:r>
          <a:r>
            <a:rPr lang="en-US" sz="2300" kern="1200" dirty="0"/>
            <a:t> </a:t>
          </a:r>
          <a:r>
            <a:rPr lang="en-US" sz="2300" kern="1200" dirty="0" err="1"/>
            <a:t>räcken</a:t>
          </a:r>
          <a:r>
            <a:rPr lang="en-US" sz="2300" kern="1200" dirty="0"/>
            <a:t>, </a:t>
          </a:r>
          <a:r>
            <a:rPr lang="en-US" sz="2300" kern="1200" dirty="0" err="1"/>
            <a:t>svårt</a:t>
          </a:r>
          <a:r>
            <a:rPr lang="en-US" sz="2300" kern="1200" dirty="0"/>
            <a:t> </a:t>
          </a:r>
          <a:r>
            <a:rPr lang="en-US" sz="2300" kern="1200" dirty="0" err="1"/>
            <a:t>att</a:t>
          </a:r>
          <a:r>
            <a:rPr lang="en-US" sz="2300" kern="1200" dirty="0"/>
            <a:t> </a:t>
          </a:r>
          <a:r>
            <a:rPr lang="en-US" sz="2300" kern="1200" dirty="0" err="1"/>
            <a:t>gå</a:t>
          </a:r>
          <a:r>
            <a:rPr lang="en-US" sz="2300" kern="1200" dirty="0"/>
            <a:t> </a:t>
          </a:r>
          <a:r>
            <a:rPr lang="en-US" sz="2300" kern="1200" dirty="0" err="1"/>
            <a:t>upp</a:t>
          </a:r>
          <a:r>
            <a:rPr lang="en-US" sz="2300" kern="1200" dirty="0"/>
            <a:t> och </a:t>
          </a:r>
          <a:r>
            <a:rPr lang="en-US" sz="2300" kern="1200" dirty="0" err="1"/>
            <a:t>ner</a:t>
          </a:r>
          <a:r>
            <a:rPr lang="en-US" sz="2300" kern="1200" dirty="0"/>
            <a:t> till </a:t>
          </a:r>
          <a:r>
            <a:rPr lang="en-US" sz="2300" kern="1200" dirty="0" err="1"/>
            <a:t>läktaren</a:t>
          </a:r>
          <a:endParaRPr lang="en-US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 err="1">
              <a:hlinkClick xmlns:r="http://schemas.openxmlformats.org/officeDocument/2006/relationships" r:id="rId2"/>
            </a:rPr>
            <a:t>norrmalmiahallen</a:t>
          </a:r>
          <a:r>
            <a:rPr lang="sv-SE" sz="2300" kern="1200" dirty="0">
              <a:hlinkClick xmlns:r="http://schemas.openxmlformats.org/officeDocument/2006/relationships" r:id="rId2"/>
            </a:rPr>
            <a:t> - Sök på Google</a:t>
          </a:r>
          <a:endParaRPr lang="en-US" sz="2300" kern="1200" dirty="0"/>
        </a:p>
      </dsp:txBody>
      <dsp:txXfrm>
        <a:off x="4914631" y="1124"/>
        <a:ext cx="3450082" cy="2070049"/>
      </dsp:txXfrm>
    </dsp:sp>
    <dsp:sp modelId="{1F1B1294-0935-4775-BC1E-50FD822605EC}">
      <dsp:nvSpPr>
        <dsp:cNvPr id="0" name=""/>
        <dsp:cNvSpPr/>
      </dsp:nvSpPr>
      <dsp:spPr>
        <a:xfrm>
          <a:off x="25329" y="2416182"/>
          <a:ext cx="9433595" cy="2043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Kan </a:t>
          </a:r>
          <a:r>
            <a:rPr lang="en-US" sz="2400" kern="1200" dirty="0" err="1"/>
            <a:t>föreningarna</a:t>
          </a:r>
          <a:r>
            <a:rPr lang="en-US" sz="2400" kern="1200" dirty="0"/>
            <a:t> </a:t>
          </a:r>
          <a:r>
            <a:rPr lang="en-US" sz="2400" kern="1200" dirty="0" err="1"/>
            <a:t>hyra</a:t>
          </a:r>
          <a:r>
            <a:rPr lang="en-US" sz="2400" kern="1200" dirty="0"/>
            <a:t> </a:t>
          </a:r>
          <a:r>
            <a:rPr lang="en-US" sz="2400" kern="1200" dirty="0" err="1"/>
            <a:t>lokaler</a:t>
          </a:r>
          <a:r>
            <a:rPr lang="en-US" sz="2400" kern="1200" dirty="0"/>
            <a:t> av Piteå </a:t>
          </a:r>
          <a:r>
            <a:rPr lang="en-US" sz="2400" kern="1200" dirty="0" err="1"/>
            <a:t>kommun</a:t>
          </a:r>
          <a:r>
            <a:rPr lang="en-US" sz="2400" kern="1200" dirty="0"/>
            <a:t> </a:t>
          </a:r>
          <a:r>
            <a:rPr lang="en-US" sz="2400" kern="1200" dirty="0" err="1"/>
            <a:t>på</a:t>
          </a:r>
          <a:r>
            <a:rPr lang="en-US" sz="2400" kern="1200" dirty="0"/>
            <a:t> </a:t>
          </a:r>
          <a:r>
            <a:rPr lang="en-US" sz="2400" kern="1200" dirty="0" err="1"/>
            <a:t>kvällstid</a:t>
          </a:r>
          <a:r>
            <a:rPr lang="en-US" sz="2400" kern="1200" dirty="0"/>
            <a:t>? (Vi </a:t>
          </a:r>
          <a:r>
            <a:rPr lang="en-US" sz="2400" kern="1200" dirty="0" err="1"/>
            <a:t>hyrde</a:t>
          </a:r>
          <a:r>
            <a:rPr lang="en-US" sz="2400" kern="1200" dirty="0"/>
            <a:t> </a:t>
          </a:r>
          <a:r>
            <a:rPr lang="en-US" sz="2400" kern="1200" dirty="0" err="1"/>
            <a:t>ju</a:t>
          </a:r>
          <a:r>
            <a:rPr lang="en-US" sz="2400" kern="1200" dirty="0"/>
            <a:t> </a:t>
          </a:r>
          <a:r>
            <a:rPr lang="en-US" sz="2400" kern="1200" dirty="0" err="1"/>
            <a:t>samvaron</a:t>
          </a:r>
          <a:r>
            <a:rPr lang="en-US" sz="2400" kern="1200" dirty="0"/>
            <a:t> </a:t>
          </a:r>
          <a:r>
            <a:rPr lang="en-US" sz="2400" kern="1200" dirty="0" err="1"/>
            <a:t>förr</a:t>
          </a:r>
          <a:r>
            <a:rPr lang="en-US" sz="2400" kern="1200" dirty="0"/>
            <a:t>).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Kaleido			VIP- </a:t>
          </a:r>
          <a:r>
            <a:rPr lang="en-US" sz="1400" kern="1200" dirty="0" err="1"/>
            <a:t>ishallen</a:t>
          </a:r>
          <a:r>
            <a:rPr lang="en-US" sz="1400" kern="1200" dirty="0"/>
            <a:t>			</a:t>
          </a:r>
          <a:r>
            <a:rPr lang="en-US" sz="1400" kern="1200" dirty="0" err="1"/>
            <a:t>Styrelserum</a:t>
          </a:r>
          <a:r>
            <a:rPr lang="en-US" sz="1400" kern="1200" dirty="0"/>
            <a:t> </a:t>
          </a:r>
          <a:r>
            <a:rPr lang="en-US" sz="1400" kern="1200" dirty="0" err="1"/>
            <a:t>Pitholmshallen</a:t>
          </a:r>
          <a:r>
            <a:rPr lang="en-US" sz="1400" kern="1200" dirty="0"/>
            <a:t>	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Lydiasalen</a:t>
          </a:r>
          <a:r>
            <a:rPr lang="en-US" sz="1400" kern="1200" dirty="0"/>
            <a:t>			Christina kultur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5329" y="2416182"/>
        <a:ext cx="9433595" cy="2043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9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6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1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1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7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5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3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1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25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74" r:id="rId6"/>
    <p:sldLayoutId id="2147483779" r:id="rId7"/>
    <p:sldLayoutId id="2147483775" r:id="rId8"/>
    <p:sldLayoutId id="2147483776" r:id="rId9"/>
    <p:sldLayoutId id="2147483777" r:id="rId10"/>
    <p:sldLayoutId id="214748377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ckground Fill">
            <a:extLst>
              <a:ext uri="{FF2B5EF4-FFF2-40B4-BE49-F238E27FC236}">
                <a16:creationId xmlns:a16="http://schemas.microsoft.com/office/drawing/2014/main" id="{B6D694DB-A3FC-4F14-A225-17BEBA44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Övre vy över en bakgrund som är inaktuell med färger">
            <a:extLst>
              <a:ext uri="{FF2B5EF4-FFF2-40B4-BE49-F238E27FC236}">
                <a16:creationId xmlns:a16="http://schemas.microsoft.com/office/drawing/2014/main" id="{2A6316AE-75E7-41F9-6D2C-FC60C32C86D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r="-1" b="1721"/>
          <a:stretch/>
        </p:blipFill>
        <p:spPr>
          <a:xfrm>
            <a:off x="-93505" y="-34628"/>
            <a:ext cx="12188921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7F6AB9A-C425-5483-5A08-7CEC02895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33" y="686020"/>
            <a:ext cx="8630138" cy="2742980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KULTUR, PARK, FRITID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433877-8295-4A0D-94F7-BFD8A6336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1FD208E-0612-408E-9D15-241B45325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0005FEAC-EF53-4E59-AFAA-B72D0F702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0D9F4E7-B583-4E44-AE18-421B268FB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C41D6DC-5CB2-4929-AAA8-328E7AA84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27" name="Graphic 9">
              <a:extLst>
                <a:ext uri="{FF2B5EF4-FFF2-40B4-BE49-F238E27FC236}">
                  <a16:creationId xmlns:a16="http://schemas.microsoft.com/office/drawing/2014/main" id="{810D7DDE-644B-4D22-86B4-C3FEDF985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8" name="Graphic 9">
              <a:extLst>
                <a:ext uri="{FF2B5EF4-FFF2-40B4-BE49-F238E27FC236}">
                  <a16:creationId xmlns:a16="http://schemas.microsoft.com/office/drawing/2014/main" id="{5777DB78-76A6-4C7E-884B-AE5A8540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1857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Background Fill">
            <a:extLst>
              <a:ext uri="{FF2B5EF4-FFF2-40B4-BE49-F238E27FC236}">
                <a16:creationId xmlns:a16="http://schemas.microsoft.com/office/drawing/2014/main" id="{BA533261-94EC-4494-86AB-1382C7333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olor Fill">
            <a:extLst>
              <a:ext uri="{FF2B5EF4-FFF2-40B4-BE49-F238E27FC236}">
                <a16:creationId xmlns:a16="http://schemas.microsoft.com/office/drawing/2014/main" id="{B06ABDF2-57ED-4DC5-BB96-62CEE5DBD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Color Fill">
            <a:extLst>
              <a:ext uri="{FF2B5EF4-FFF2-40B4-BE49-F238E27FC236}">
                <a16:creationId xmlns:a16="http://schemas.microsoft.com/office/drawing/2014/main" id="{06D5EDC2-3737-4DED-AB3C-B42358F81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 useBgFill="1">
        <p:nvSpPr>
          <p:cNvPr id="26" name="Graphic 9">
            <a:extLst>
              <a:ext uri="{FF2B5EF4-FFF2-40B4-BE49-F238E27FC236}">
                <a16:creationId xmlns:a16="http://schemas.microsoft.com/office/drawing/2014/main" id="{089C1A08-A75B-45D5-8A9D-680682C13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8410" y="0"/>
            <a:ext cx="6858000" cy="6858000"/>
          </a:xfrm>
          <a:custGeom>
            <a:avLst/>
            <a:gdLst>
              <a:gd name="connsiteX0" fmla="*/ 6861546 w 6861545"/>
              <a:gd name="connsiteY0" fmla="*/ 6861546 h 6861545"/>
              <a:gd name="connsiteX1" fmla="*/ 3435812 w 6861545"/>
              <a:gd name="connsiteY1" fmla="*/ 6861546 h 6861545"/>
              <a:gd name="connsiteX2" fmla="*/ 0 w 6861545"/>
              <a:gd name="connsiteY2" fmla="*/ 3425734 h 6861545"/>
              <a:gd name="connsiteX3" fmla="*/ 0 w 6861545"/>
              <a:gd name="connsiteY3" fmla="*/ 0 h 6861545"/>
              <a:gd name="connsiteX4" fmla="*/ 3425734 w 6861545"/>
              <a:gd name="connsiteY4" fmla="*/ 0 h 6861545"/>
              <a:gd name="connsiteX5" fmla="*/ 6861546 w 6861545"/>
              <a:gd name="connsiteY5" fmla="*/ 3435812 h 6861545"/>
              <a:gd name="connsiteX6" fmla="*/ 6861546 w 6861545"/>
              <a:gd name="connsiteY6" fmla="*/ 6861546 h 686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545" h="6861545">
                <a:moveTo>
                  <a:pt x="6861546" y="6861546"/>
                </a:moveTo>
                <a:lnTo>
                  <a:pt x="3435812" y="6861546"/>
                </a:lnTo>
                <a:cubicBezTo>
                  <a:pt x="1538245" y="6861546"/>
                  <a:pt x="0" y="5323301"/>
                  <a:pt x="0" y="3425734"/>
                </a:cubicBezTo>
                <a:lnTo>
                  <a:pt x="0" y="0"/>
                </a:lnTo>
                <a:lnTo>
                  <a:pt x="3425734" y="0"/>
                </a:lnTo>
                <a:cubicBezTo>
                  <a:pt x="5323301" y="0"/>
                  <a:pt x="6861546" y="1538245"/>
                  <a:pt x="6861546" y="3435812"/>
                </a:cubicBezTo>
                <a:lnTo>
                  <a:pt x="6861546" y="6861546"/>
                </a:lnTo>
                <a:close/>
              </a:path>
            </a:pathLst>
          </a:custGeom>
          <a:ln w="93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exture">
            <a:extLst>
              <a:ext uri="{FF2B5EF4-FFF2-40B4-BE49-F238E27FC236}">
                <a16:creationId xmlns:a16="http://schemas.microsoft.com/office/drawing/2014/main" id="{51B4E1F8-DA38-44DA-8B73-7EC281F24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2101D4-45CC-A5D8-3BA1-53C707598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8049"/>
            <a:ext cx="4595834" cy="5594074"/>
          </a:xfrm>
        </p:spPr>
        <p:txBody>
          <a:bodyPr anchor="ctr"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KULTUR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793EDD4D-F7C6-F463-11B3-0F6965DE5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388316"/>
              </p:ext>
            </p:extLst>
          </p:nvPr>
        </p:nvGraphicFramePr>
        <p:xfrm>
          <a:off x="5805612" y="668049"/>
          <a:ext cx="5944427" cy="559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8990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1CD70F-4A97-C799-91AD-F626416E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PARK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F6E40D2D-B8C2-25D4-24AA-CE86195916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096713"/>
          <a:ext cx="7685037" cy="408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304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A533261-94EC-4494-86AB-1382C7333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B06ABDF2-57ED-4DC5-BB96-62CEE5DBD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06D5EDC2-3737-4DED-AB3C-B42358F81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 useBgFill="1">
        <p:nvSpPr>
          <p:cNvPr id="15" name="Graphic 9">
            <a:extLst>
              <a:ext uri="{FF2B5EF4-FFF2-40B4-BE49-F238E27FC236}">
                <a16:creationId xmlns:a16="http://schemas.microsoft.com/office/drawing/2014/main" id="{089C1A08-A75B-45D5-8A9D-680682C13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8410" y="0"/>
            <a:ext cx="6858000" cy="6858000"/>
          </a:xfrm>
          <a:custGeom>
            <a:avLst/>
            <a:gdLst>
              <a:gd name="connsiteX0" fmla="*/ 6861546 w 6861545"/>
              <a:gd name="connsiteY0" fmla="*/ 6861546 h 6861545"/>
              <a:gd name="connsiteX1" fmla="*/ 3435812 w 6861545"/>
              <a:gd name="connsiteY1" fmla="*/ 6861546 h 6861545"/>
              <a:gd name="connsiteX2" fmla="*/ 0 w 6861545"/>
              <a:gd name="connsiteY2" fmla="*/ 3425734 h 6861545"/>
              <a:gd name="connsiteX3" fmla="*/ 0 w 6861545"/>
              <a:gd name="connsiteY3" fmla="*/ 0 h 6861545"/>
              <a:gd name="connsiteX4" fmla="*/ 3425734 w 6861545"/>
              <a:gd name="connsiteY4" fmla="*/ 0 h 6861545"/>
              <a:gd name="connsiteX5" fmla="*/ 6861546 w 6861545"/>
              <a:gd name="connsiteY5" fmla="*/ 3435812 h 6861545"/>
              <a:gd name="connsiteX6" fmla="*/ 6861546 w 6861545"/>
              <a:gd name="connsiteY6" fmla="*/ 6861546 h 686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545" h="6861545">
                <a:moveTo>
                  <a:pt x="6861546" y="6861546"/>
                </a:moveTo>
                <a:lnTo>
                  <a:pt x="3435812" y="6861546"/>
                </a:lnTo>
                <a:cubicBezTo>
                  <a:pt x="1538245" y="6861546"/>
                  <a:pt x="0" y="5323301"/>
                  <a:pt x="0" y="3425734"/>
                </a:cubicBezTo>
                <a:lnTo>
                  <a:pt x="0" y="0"/>
                </a:lnTo>
                <a:lnTo>
                  <a:pt x="3425734" y="0"/>
                </a:lnTo>
                <a:cubicBezTo>
                  <a:pt x="5323301" y="0"/>
                  <a:pt x="6861546" y="1538245"/>
                  <a:pt x="6861546" y="3435812"/>
                </a:cubicBezTo>
                <a:lnTo>
                  <a:pt x="6861546" y="6861546"/>
                </a:lnTo>
                <a:close/>
              </a:path>
            </a:pathLst>
          </a:custGeom>
          <a:ln w="93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ure">
            <a:extLst>
              <a:ext uri="{FF2B5EF4-FFF2-40B4-BE49-F238E27FC236}">
                <a16:creationId xmlns:a16="http://schemas.microsoft.com/office/drawing/2014/main" id="{51B4E1F8-DA38-44DA-8B73-7EC281F24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6A776BD-15B5-20BA-D9E1-C71F3E8A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8049"/>
            <a:ext cx="4595834" cy="5594074"/>
          </a:xfrm>
        </p:spPr>
        <p:txBody>
          <a:bodyPr anchor="ctr"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FRITID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CF52D7A-9A86-8D98-C60D-945D3D429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192661"/>
              </p:ext>
            </p:extLst>
          </p:nvPr>
        </p:nvGraphicFramePr>
        <p:xfrm>
          <a:off x="5805612" y="668049"/>
          <a:ext cx="5944427" cy="559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2572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6AF8CF-633E-412E-96E3-67B7B9632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D7166A1-C3C1-4FC8-BE48-DE359B61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3557B6F1-5BA8-43C0-9951-35E8513BF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5FA9AA9-0E23-474D-97B8-2998484A9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4CDFD59-E3B8-4EC9-AB9D-EE34EB128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F1A280C6-1700-4098-9578-CD91F8EFB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8FAF8CC6-F036-444B-AEB8-DF82B64BA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1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BE969B4-46DD-0C5D-7336-E0566F4A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9484191" cy="1325563"/>
          </a:xfrm>
        </p:spPr>
        <p:txBody>
          <a:bodyPr>
            <a:normAutofit/>
          </a:bodyPr>
          <a:lstStyle/>
          <a:p>
            <a:r>
              <a:rPr lang="sv-SE" dirty="0"/>
              <a:t>FRÅGOR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06AF3086-A2C8-1978-4FB8-A3E1569DF5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997430"/>
              </p:ext>
            </p:extLst>
          </p:nvPr>
        </p:nvGraphicFramePr>
        <p:xfrm>
          <a:off x="457200" y="2097088"/>
          <a:ext cx="9484254" cy="4460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68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2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2" name="Group 31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53" name="Oval 32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54" name="Freeform: Shape 33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55" name="Freeform: Shape 34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56" name="Freeform: Shape 35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57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58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9" name="Background Fill">
            <a:extLst>
              <a:ext uri="{FF2B5EF4-FFF2-40B4-BE49-F238E27FC236}">
                <a16:creationId xmlns:a16="http://schemas.microsoft.com/office/drawing/2014/main" id="{B6D694DB-A3FC-4F14-A225-17BEBA44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Fästisar med frågetecken">
            <a:extLst>
              <a:ext uri="{FF2B5EF4-FFF2-40B4-BE49-F238E27FC236}">
                <a16:creationId xmlns:a16="http://schemas.microsoft.com/office/drawing/2014/main" id="{F5F659EE-E5BE-9C4F-E296-3D1E8402894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rcRect t="10152" r="-1" b="5557"/>
          <a:stretch/>
        </p:blipFill>
        <p:spPr>
          <a:xfrm>
            <a:off x="20" y="10"/>
            <a:ext cx="12188921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1C98834-BC51-7EAB-B0FB-BE12D5CB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583" y="686020"/>
            <a:ext cx="5859787" cy="274298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800">
                <a:solidFill>
                  <a:srgbClr val="FFFFFF"/>
                </a:solidFill>
              </a:rPr>
              <a:t>ÖNSKEMÅL FRÅN PENSIONÄRSGRUPPEN?</a:t>
            </a:r>
          </a:p>
        </p:txBody>
      </p:sp>
      <p:grpSp>
        <p:nvGrpSpPr>
          <p:cNvPr id="60" name="Group 42">
            <a:extLst>
              <a:ext uri="{FF2B5EF4-FFF2-40B4-BE49-F238E27FC236}">
                <a16:creationId xmlns:a16="http://schemas.microsoft.com/office/drawing/2014/main" id="{3A87D413-7BAA-462C-B2E4-D3E7F1B84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C2E2750-B9DE-455A-B750-2FAFF87D8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1" name="Graphic 9">
              <a:extLst>
                <a:ext uri="{FF2B5EF4-FFF2-40B4-BE49-F238E27FC236}">
                  <a16:creationId xmlns:a16="http://schemas.microsoft.com/office/drawing/2014/main" id="{A77A1618-AFD3-49E5-A4AC-89FA51FA9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A76DC57-ED9C-40FB-A897-CDD7D6222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BB714E6-B071-4696-ACD5-A9A96F929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48" name="Graphic 9">
              <a:extLst>
                <a:ext uri="{FF2B5EF4-FFF2-40B4-BE49-F238E27FC236}">
                  <a16:creationId xmlns:a16="http://schemas.microsoft.com/office/drawing/2014/main" id="{A303CB3D-0086-4A58-BDAE-F18B143EE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49" name="Graphic 9">
              <a:extLst>
                <a:ext uri="{FF2B5EF4-FFF2-40B4-BE49-F238E27FC236}">
                  <a16:creationId xmlns:a16="http://schemas.microsoft.com/office/drawing/2014/main" id="{8AB02D57-74BD-4B38-94E0-EF2F291E0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0434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94</Words>
  <Application>Microsoft Office PowerPoint</Application>
  <PresentationFormat>Bredbild</PresentationFormat>
  <Paragraphs>24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Gill Sans Nova</vt:lpstr>
      <vt:lpstr>TropicVTI</vt:lpstr>
      <vt:lpstr>KULTUR, PARK, FRITID</vt:lpstr>
      <vt:lpstr>KULTUR</vt:lpstr>
      <vt:lpstr>PARK</vt:lpstr>
      <vt:lpstr>FRITID</vt:lpstr>
      <vt:lpstr>FRÅGOR</vt:lpstr>
      <vt:lpstr>ÖNSKEMÅL FRÅN PENSIONÄRSGRUPPEN?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Elisabeth Lindberg</dc:creator>
  <cp:lastModifiedBy>Zara Berg</cp:lastModifiedBy>
  <cp:revision>2</cp:revision>
  <dcterms:created xsi:type="dcterms:W3CDTF">2025-03-03T21:24:15Z</dcterms:created>
  <dcterms:modified xsi:type="dcterms:W3CDTF">2025-03-10T06:46:04Z</dcterms:modified>
</cp:coreProperties>
</file>